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99" r:id="rId2"/>
    <p:sldId id="265" r:id="rId3"/>
    <p:sldId id="327" r:id="rId4"/>
    <p:sldId id="325" r:id="rId5"/>
    <p:sldId id="328" r:id="rId6"/>
    <p:sldId id="312" r:id="rId7"/>
    <p:sldId id="313" r:id="rId8"/>
    <p:sldId id="264" r:id="rId9"/>
    <p:sldId id="315" r:id="rId10"/>
    <p:sldId id="316" r:id="rId11"/>
    <p:sldId id="309" r:id="rId12"/>
    <p:sldId id="317" r:id="rId13"/>
    <p:sldId id="310" r:id="rId14"/>
    <p:sldId id="311" r:id="rId15"/>
    <p:sldId id="319" r:id="rId16"/>
    <p:sldId id="318" r:id="rId17"/>
    <p:sldId id="320" r:id="rId18"/>
    <p:sldId id="321" r:id="rId19"/>
    <p:sldId id="322" r:id="rId20"/>
    <p:sldId id="323" r:id="rId21"/>
    <p:sldId id="329" r:id="rId22"/>
    <p:sldId id="330" r:id="rId23"/>
    <p:sldId id="331" r:id="rId24"/>
    <p:sldId id="332" r:id="rId25"/>
    <p:sldId id="333" r:id="rId26"/>
    <p:sldId id="334" r:id="rId27"/>
    <p:sldId id="335" r:id="rId28"/>
    <p:sldId id="336" r:id="rId29"/>
    <p:sldId id="337" r:id="rId30"/>
    <p:sldId id="338" r:id="rId31"/>
    <p:sldId id="339" r:id="rId32"/>
    <p:sldId id="340" r:id="rId33"/>
    <p:sldId id="341" r:id="rId34"/>
    <p:sldId id="342" r:id="rId35"/>
    <p:sldId id="343" r:id="rId36"/>
    <p:sldId id="300" r:id="rId37"/>
    <p:sldId id="344" r:id="rId38"/>
    <p:sldId id="345" r:id="rId39"/>
    <p:sldId id="346" r:id="rId40"/>
    <p:sldId id="347" r:id="rId41"/>
    <p:sldId id="348" r:id="rId42"/>
    <p:sldId id="349" r:id="rId43"/>
    <p:sldId id="350" r:id="rId44"/>
    <p:sldId id="351" r:id="rId45"/>
    <p:sldId id="352" r:id="rId46"/>
    <p:sldId id="353" r:id="rId4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F1C07-844E-4A8A-9CCD-A51040338BC8}" type="datetimeFigureOut">
              <a:rPr lang="nl-NL" smtClean="0"/>
              <a:pPr/>
              <a:t>13-9-2012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9A106-63DB-45E5-8A4F-40DF87AA72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18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19</a:t>
            </a:fld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20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21</a:t>
            </a:fld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22</a:t>
            </a:fld>
            <a:endParaRPr lang="nl-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23</a:t>
            </a:fld>
            <a:endParaRPr lang="nl-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24</a:t>
            </a:fld>
            <a:endParaRPr lang="nl-N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25</a:t>
            </a:fld>
            <a:endParaRPr lang="nl-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26</a:t>
            </a:fld>
            <a:endParaRPr lang="nl-N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27</a:t>
            </a:fld>
            <a:endParaRPr lang="nl-N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28</a:t>
            </a:fld>
            <a:endParaRPr lang="nl-N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29</a:t>
            </a:fld>
            <a:endParaRPr lang="nl-N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30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31</a:t>
            </a:fld>
            <a:endParaRPr lang="nl-NL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32</a:t>
            </a:fld>
            <a:endParaRPr lang="nl-NL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33</a:t>
            </a:fld>
            <a:endParaRPr lang="nl-NL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34</a:t>
            </a:fld>
            <a:endParaRPr lang="nl-NL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35</a:t>
            </a:fld>
            <a:endParaRPr lang="nl-NL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37</a:t>
            </a:fld>
            <a:endParaRPr lang="nl-NL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38</a:t>
            </a:fld>
            <a:endParaRPr lang="nl-NL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39</a:t>
            </a:fld>
            <a:endParaRPr lang="nl-NL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40</a:t>
            </a:fld>
            <a:endParaRPr lang="nl-NL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41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42</a:t>
            </a:fld>
            <a:endParaRPr lang="nl-NL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43</a:t>
            </a:fld>
            <a:endParaRPr lang="nl-NL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44</a:t>
            </a:fld>
            <a:endParaRPr lang="nl-NL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45</a:t>
            </a:fld>
            <a:endParaRPr lang="nl-NL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46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6CEF-1D05-4837-9B43-A1B82DC85BC4}" type="datetime1">
              <a:rPr lang="nl-NL" smtClean="0"/>
              <a:pPr/>
              <a:t>13-9-2012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D2E9-C646-48CD-84D5-40D7DF71EB8F}" type="datetime1">
              <a:rPr lang="nl-NL" smtClean="0"/>
              <a:pPr/>
              <a:t>13-9-2012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26EE-2286-4710-99FB-D87A03854515}" type="datetime1">
              <a:rPr lang="nl-NL" smtClean="0"/>
              <a:pPr/>
              <a:t>13-9-2012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A36E-F45A-4FCD-84D3-50FD91220AA5}" type="datetime1">
              <a:rPr lang="nl-NL" smtClean="0"/>
              <a:pPr/>
              <a:t>13-9-2012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887E-FD88-4CE5-B4EE-B98D5F3BB6AD}" type="datetime1">
              <a:rPr lang="nl-NL" smtClean="0"/>
              <a:pPr/>
              <a:t>13-9-2012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58F3-ACF4-4120-BC63-E8FBABFDA79B}" type="datetime1">
              <a:rPr lang="nl-NL" smtClean="0"/>
              <a:pPr/>
              <a:t>13-9-2012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FAE8-5CA7-41C3-8E30-7B8D67A390B7}" type="datetime1">
              <a:rPr lang="nl-NL" smtClean="0"/>
              <a:pPr/>
              <a:t>13-9-2012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AE25E-1B18-439D-9F38-1D351A8D6E47}" type="datetime1">
              <a:rPr lang="nl-NL" smtClean="0"/>
              <a:pPr/>
              <a:t>13-9-2012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56DFA-5231-4C2D-8A67-09DB8E6DC01F}" type="datetime1">
              <a:rPr lang="nl-NL" smtClean="0"/>
              <a:pPr/>
              <a:t>13-9-2012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958D-6BB8-47C1-8B9C-CC16279A88AB}" type="datetime1">
              <a:rPr lang="nl-NL" smtClean="0"/>
              <a:pPr/>
              <a:t>13-9-2012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5194-F1D8-4C27-A618-85F52E35EFBA}" type="datetime1">
              <a:rPr lang="nl-NL" smtClean="0"/>
              <a:pPr/>
              <a:t>13-9-2012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082C3-11E1-488F-8C69-8B76AB027FC5}" type="datetime1">
              <a:rPr lang="nl-NL" smtClean="0"/>
              <a:pPr/>
              <a:t>13-9-2012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Contract 2, hst 7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Hartelijk welkom bij de </a:t>
            </a:r>
            <a:br>
              <a:rPr lang="nl-NL" b="1" dirty="0" smtClean="0"/>
            </a:br>
            <a:r>
              <a:rPr lang="nl-NL" b="1" dirty="0" smtClean="0"/>
              <a:t>Nederlandse Bridge Academie</a:t>
            </a:r>
            <a:endParaRPr lang="nl-NL" sz="31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191065"/>
            <a:ext cx="3197667" cy="2006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kstvak 4"/>
          <p:cNvSpPr txBox="1"/>
          <p:nvPr/>
        </p:nvSpPr>
        <p:spPr>
          <a:xfrm>
            <a:off x="3214678" y="2071678"/>
            <a:ext cx="3429024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Hoofdstuk 7</a:t>
            </a:r>
          </a:p>
          <a:p>
            <a:endParaRPr lang="nl-NL" dirty="0" smtClean="0"/>
          </a:p>
          <a:p>
            <a:r>
              <a:rPr lang="nl-NL" dirty="0" smtClean="0"/>
              <a:t>De </a:t>
            </a:r>
            <a:r>
              <a:rPr lang="nl-NL" dirty="0" smtClean="0"/>
              <a:t>2</a:t>
            </a:r>
            <a:r>
              <a:rPr lang="nl-NL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dirty="0" smtClean="0"/>
              <a:t> /2</a:t>
            </a:r>
            <a:r>
              <a:rPr lang="nl-NL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dirty="0" smtClean="0"/>
              <a:t> /2</a:t>
            </a:r>
            <a:r>
              <a:rPr lang="nl-NL" b="1" dirty="0" smtClean="0">
                <a:latin typeface="Arial"/>
                <a:cs typeface="Arial"/>
              </a:rPr>
              <a:t>♠</a:t>
            </a:r>
            <a:r>
              <a:rPr lang="nl-NL" dirty="0" smtClean="0"/>
              <a:t>  en de 2</a:t>
            </a:r>
            <a:r>
              <a:rPr lang="nl-NL" b="1" dirty="0" smtClean="0">
                <a:latin typeface="Arial"/>
                <a:cs typeface="Arial"/>
              </a:rPr>
              <a:t>♣</a:t>
            </a:r>
            <a:r>
              <a:rPr lang="nl-NL" dirty="0" smtClean="0"/>
              <a:t>-opening</a:t>
            </a:r>
            <a:endParaRPr lang="nl-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2071678"/>
            <a:ext cx="1571636" cy="2106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AHVB74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AV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74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2SA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3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pas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93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9832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8542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B86</a:t>
            </a:r>
            <a:endParaRPr lang="nl-NL" sz="4000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932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B832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V86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 4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932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B832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V86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 4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pas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AHVB74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AV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74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12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932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A832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  ?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13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932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A832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3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3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AHVB74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AV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74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15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3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4SA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AHVB74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AV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74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16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932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A832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3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4SA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17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932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A832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3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4SA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5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18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25545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3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4SA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5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    </a:t>
            </a:r>
            <a:r>
              <a:rPr lang="nl-NL" sz="4000" b="1" dirty="0" smtClean="0">
                <a:latin typeface="Arial"/>
                <a:cs typeface="Arial"/>
              </a:rPr>
              <a:t>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AHVB74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AV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74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19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AHVB74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HV6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AV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74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 ? 	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25545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3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4SA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5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  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AHVB74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AV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74</a:t>
            </a:r>
            <a:endParaRPr lang="nl-NL" sz="4000" dirty="0"/>
          </a:p>
        </p:txBody>
      </p:sp>
      <p:sp>
        <p:nvSpPr>
          <p:cNvPr id="9" name="Tekstvak 8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932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A832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H86</a:t>
            </a:r>
            <a:endParaRPr lang="nl-NL" sz="4000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20</a:t>
            </a:fld>
            <a:endParaRPr lang="nl-NL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3214710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AVB10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AHV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A74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643438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 ? 	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21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3214710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AVB10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AHV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A74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643438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22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V10842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952</a:t>
            </a:r>
            <a:endParaRPr lang="nl-NL" sz="4000" b="1" dirty="0" smtClean="0">
              <a:latin typeface="Arial"/>
              <a:cs typeface="Arial"/>
            </a:endParaRP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  ?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23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V10842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952</a:t>
            </a:r>
            <a:endParaRPr lang="nl-NL" sz="4000" b="1" dirty="0" smtClean="0">
              <a:latin typeface="Arial"/>
              <a:cs typeface="Arial"/>
            </a:endParaRP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3214710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AVB10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AHV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A74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643438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     </a:t>
            </a:r>
            <a:r>
              <a:rPr lang="nl-NL" sz="4000" b="1" dirty="0" smtClean="0">
                <a:latin typeface="Arial"/>
                <a:cs typeface="Arial"/>
              </a:rPr>
              <a:t>?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25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3214710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AVB10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AHV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A74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643438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   </a:t>
            </a:r>
            <a:r>
              <a:rPr lang="nl-NL" sz="4000" b="1" dirty="0" smtClean="0">
                <a:latin typeface="Arial"/>
                <a:cs typeface="Arial"/>
              </a:rPr>
              <a:t>2SA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26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V10842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952</a:t>
            </a:r>
            <a:endParaRPr lang="nl-NL" sz="4000" b="1" dirty="0" smtClean="0">
              <a:latin typeface="Arial"/>
              <a:cs typeface="Arial"/>
            </a:endParaRP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  </a:t>
            </a:r>
            <a:r>
              <a:rPr lang="nl-NL" sz="4000" b="1" dirty="0" smtClean="0">
                <a:latin typeface="Arial"/>
                <a:cs typeface="Arial"/>
              </a:rPr>
              <a:t>2SA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27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V10842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952</a:t>
            </a:r>
            <a:endParaRPr lang="nl-NL" sz="4000" b="1" dirty="0" smtClean="0">
              <a:latin typeface="Arial"/>
              <a:cs typeface="Arial"/>
            </a:endParaRP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  </a:t>
            </a:r>
            <a:r>
              <a:rPr lang="nl-NL" sz="4000" b="1" dirty="0" smtClean="0">
                <a:latin typeface="Arial"/>
                <a:cs typeface="Arial"/>
              </a:rPr>
              <a:t>2SA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28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3214710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AVB10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AHV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A74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643438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25545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  </a:t>
            </a:r>
            <a:r>
              <a:rPr lang="nl-NL" sz="4000" b="1" dirty="0" smtClean="0">
                <a:latin typeface="Arial"/>
                <a:cs typeface="Arial"/>
              </a:rPr>
              <a:t>2SA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29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AHVB74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AV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74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 2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3214710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AVB10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AHV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A74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643438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25545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  </a:t>
            </a:r>
            <a:r>
              <a:rPr lang="nl-NL" sz="4000" b="1" dirty="0" smtClean="0">
                <a:latin typeface="Arial"/>
                <a:cs typeface="Arial"/>
              </a:rPr>
              <a:t>2SA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3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30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V10842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952</a:t>
            </a:r>
            <a:endParaRPr lang="nl-NL" sz="4000" b="1" dirty="0" smtClean="0">
              <a:latin typeface="Arial"/>
              <a:cs typeface="Arial"/>
            </a:endParaRP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25545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  </a:t>
            </a:r>
            <a:r>
              <a:rPr lang="nl-NL" sz="4000" b="1" dirty="0" smtClean="0">
                <a:latin typeface="Arial"/>
                <a:cs typeface="Arial"/>
              </a:rPr>
              <a:t>2SA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   </a:t>
            </a:r>
            <a:r>
              <a:rPr lang="nl-NL" sz="4000" b="1" dirty="0" smtClean="0">
                <a:latin typeface="Arial"/>
                <a:cs typeface="Arial"/>
              </a:rPr>
              <a:t>3♠				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31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V10842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952</a:t>
            </a:r>
            <a:endParaRPr lang="nl-NL" sz="4000" b="1" dirty="0" smtClean="0">
              <a:latin typeface="Arial"/>
              <a:cs typeface="Arial"/>
            </a:endParaRP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25545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  </a:t>
            </a:r>
            <a:r>
              <a:rPr lang="nl-NL" sz="4000" b="1" dirty="0" smtClean="0">
                <a:latin typeface="Arial"/>
                <a:cs typeface="Arial"/>
              </a:rPr>
              <a:t>2SA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   </a:t>
            </a:r>
            <a:r>
              <a:rPr lang="nl-NL" sz="4000" b="1" dirty="0" smtClean="0">
                <a:latin typeface="Arial"/>
                <a:cs typeface="Arial"/>
              </a:rPr>
              <a:t>3♠				 3SA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32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3214710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AVB10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AHV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A74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643438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687901"/>
            <a:ext cx="6858048" cy="31700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  </a:t>
            </a:r>
            <a:r>
              <a:rPr lang="nl-NL" sz="4000" b="1" dirty="0" smtClean="0">
                <a:latin typeface="Arial"/>
                <a:cs typeface="Arial"/>
              </a:rPr>
              <a:t>2SA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3</a:t>
            </a:r>
            <a:r>
              <a:rPr lang="nl-NL" sz="4000" b="1" dirty="0" smtClean="0">
                <a:latin typeface="Arial"/>
                <a:cs typeface="Arial"/>
              </a:rPr>
              <a:t>♠				 3SA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33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3214710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AVB10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AHV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A74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643438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687901"/>
            <a:ext cx="6858048" cy="31700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  </a:t>
            </a:r>
            <a:r>
              <a:rPr lang="nl-NL" sz="4000" b="1" dirty="0" smtClean="0">
                <a:latin typeface="Arial"/>
                <a:cs typeface="Arial"/>
              </a:rPr>
              <a:t>2SA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3</a:t>
            </a:r>
            <a:r>
              <a:rPr lang="nl-NL" sz="4000" b="1" dirty="0" smtClean="0">
                <a:latin typeface="Arial"/>
                <a:cs typeface="Arial"/>
              </a:rPr>
              <a:t>♠				 3SA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571768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AVB10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AHV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A74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687901"/>
            <a:ext cx="6858048" cy="31700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  </a:t>
            </a:r>
            <a:r>
              <a:rPr lang="nl-NL" sz="4000" b="1" dirty="0" smtClean="0">
                <a:latin typeface="Arial"/>
                <a:cs typeface="Arial"/>
              </a:rPr>
              <a:t>2SA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3</a:t>
            </a:r>
            <a:r>
              <a:rPr lang="nl-NL" sz="4000" b="1" dirty="0" smtClean="0">
                <a:latin typeface="Arial"/>
                <a:cs typeface="Arial"/>
              </a:rPr>
              <a:t>♠				 3SA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nl-NL" sz="4000" b="1" dirty="0" smtClean="0">
                <a:latin typeface="Arial"/>
                <a:cs typeface="Arial"/>
              </a:rPr>
              <a:t>♠				 pas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500694" y="714356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V10842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952</a:t>
            </a:r>
            <a:endParaRPr lang="nl-NL" sz="4000" b="1" dirty="0" smtClean="0">
              <a:latin typeface="Arial"/>
              <a:cs typeface="Arial"/>
            </a:endParaRP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35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b="1" dirty="0" err="1" smtClean="0"/>
              <a:t>Stayman</a:t>
            </a:r>
            <a:r>
              <a:rPr lang="nl-NL" b="1" dirty="0" smtClean="0"/>
              <a:t> &amp; </a:t>
            </a:r>
            <a:r>
              <a:rPr lang="nl-NL" b="1" dirty="0" err="1" smtClean="0"/>
              <a:t>Jacoby</a:t>
            </a:r>
            <a:r>
              <a:rPr lang="nl-NL" b="1" dirty="0" smtClean="0"/>
              <a:t> na  </a:t>
            </a:r>
            <a:r>
              <a:rPr lang="nl-NL" b="1" dirty="0" smtClean="0">
                <a:latin typeface="+mn-lt"/>
              </a:rPr>
              <a:t>2</a:t>
            </a:r>
            <a:r>
              <a:rPr lang="nl-NL" b="1" dirty="0" smtClean="0">
                <a:latin typeface="+mn-lt"/>
                <a:cs typeface="Arial"/>
              </a:rPr>
              <a:t>♣ - 2</a:t>
            </a:r>
            <a:r>
              <a:rPr lang="nl-NL" b="1" dirty="0" smtClean="0">
                <a:solidFill>
                  <a:srgbClr val="FF0000"/>
                </a:solidFill>
                <a:latin typeface="+mn-lt"/>
                <a:cs typeface="Arial"/>
              </a:rPr>
              <a:t>♦ </a:t>
            </a:r>
            <a:r>
              <a:rPr lang="nl-NL" b="1" dirty="0" smtClean="0">
                <a:latin typeface="+mn-lt"/>
              </a:rPr>
              <a:t/>
            </a:r>
            <a:br>
              <a:rPr lang="nl-NL" b="1" dirty="0" smtClean="0">
                <a:latin typeface="+mn-lt"/>
              </a:rPr>
            </a:br>
            <a:r>
              <a:rPr lang="nl-NL" b="1" dirty="0" smtClean="0">
                <a:latin typeface="+mn-lt"/>
              </a:rPr>
              <a:t>					</a:t>
            </a:r>
            <a:r>
              <a:rPr lang="nl-NL" b="1" dirty="0" smtClean="0"/>
              <a:t>2SA:</a:t>
            </a:r>
            <a:endParaRPr lang="nl-NL" b="1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dirty="0" err="1" smtClean="0"/>
                        <a:t>Géén</a:t>
                      </a:r>
                      <a:r>
                        <a:rPr lang="nl-NL" sz="2800" dirty="0" smtClean="0"/>
                        <a:t> </a:t>
                      </a:r>
                      <a:r>
                        <a:rPr lang="nl-NL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nl-NL" sz="2800" b="1" kern="1200" baseline="300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nl-NL" sz="2800" dirty="0" smtClean="0"/>
                        <a:t>- </a:t>
                      </a:r>
                      <a:r>
                        <a:rPr lang="nl-NL" sz="2800" dirty="0" err="1" smtClean="0"/>
                        <a:t>krt</a:t>
                      </a:r>
                      <a:r>
                        <a:rPr lang="nl-NL" sz="2800" dirty="0" smtClean="0"/>
                        <a:t> </a:t>
                      </a:r>
                      <a:r>
                        <a:rPr lang="nl-NL" sz="2800" b="1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♥</a:t>
                      </a:r>
                      <a:r>
                        <a:rPr lang="nl-NL" sz="2800" dirty="0" smtClean="0"/>
                        <a:t>/</a:t>
                      </a:r>
                      <a:r>
                        <a:rPr lang="nl-NL" sz="2800" b="1" dirty="0" smtClean="0">
                          <a:latin typeface="Arial"/>
                          <a:cs typeface="Arial"/>
                        </a:rPr>
                        <a:t>♠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nl-NL" sz="2800" dirty="0" smtClean="0"/>
                        <a:t>- </a:t>
                      </a:r>
                      <a:r>
                        <a:rPr lang="nl-NL" sz="2800" dirty="0" err="1" smtClean="0"/>
                        <a:t>krt</a:t>
                      </a:r>
                      <a:r>
                        <a:rPr lang="nl-NL" sz="2800" dirty="0" smtClean="0"/>
                        <a:t> </a:t>
                      </a:r>
                      <a:r>
                        <a:rPr lang="nl-NL" sz="2800" b="1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♥</a:t>
                      </a:r>
                      <a:r>
                        <a:rPr lang="nl-NL" sz="2800" dirty="0" smtClean="0"/>
                        <a:t>/</a:t>
                      </a:r>
                      <a:r>
                        <a:rPr lang="nl-NL" sz="2800" b="1" dirty="0" smtClean="0">
                          <a:latin typeface="Arial"/>
                          <a:cs typeface="Arial"/>
                        </a:rPr>
                        <a:t>♠</a:t>
                      </a:r>
                      <a:endParaRPr lang="nl-NL" sz="2800" b="1" dirty="0" smtClean="0">
                        <a:solidFill>
                          <a:srgbClr val="FF0000"/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b="1" dirty="0" err="1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Stayman</a:t>
                      </a:r>
                      <a:endParaRPr lang="nl-NL" sz="280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nl-NL" sz="2800" b="1" kern="1200" baseline="300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nl-NL" sz="2800" dirty="0" smtClean="0"/>
                        <a:t>- </a:t>
                      </a:r>
                      <a:r>
                        <a:rPr lang="nl-NL" sz="2800" dirty="0" err="1" smtClean="0"/>
                        <a:t>krt</a:t>
                      </a:r>
                      <a:r>
                        <a:rPr lang="nl-NL" sz="2800" dirty="0" smtClean="0"/>
                        <a:t> </a:t>
                      </a:r>
                      <a:r>
                        <a:rPr lang="nl-NL" sz="2800" b="1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♥</a:t>
                      </a:r>
                      <a:r>
                        <a:rPr lang="nl-NL" sz="2800" dirty="0" smtClean="0"/>
                        <a:t>/</a:t>
                      </a:r>
                      <a:r>
                        <a:rPr lang="nl-NL" sz="2800" b="1" dirty="0" smtClean="0">
                          <a:latin typeface="Arial"/>
                          <a:cs typeface="Arial"/>
                        </a:rPr>
                        <a:t>♠</a:t>
                      </a:r>
                      <a:endParaRPr lang="nl-NL" sz="2800" b="1" dirty="0" smtClean="0">
                        <a:solidFill>
                          <a:srgbClr val="FF0000"/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b="1" dirty="0" err="1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Jacoby</a:t>
                      </a:r>
                      <a:endParaRPr lang="nl-NL" sz="280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600" b="1" dirty="0" smtClean="0"/>
                        <a:t>0-1 </a:t>
                      </a:r>
                      <a:r>
                        <a:rPr lang="nl-NL" sz="3600" b="1" dirty="0" err="1" smtClean="0"/>
                        <a:t>pnt</a:t>
                      </a:r>
                      <a:r>
                        <a:rPr lang="nl-NL" sz="3600" b="1" dirty="0" smtClean="0"/>
                        <a:t>: PAS</a:t>
                      </a:r>
                      <a:endParaRPr lang="nl-NL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3600" b="1" dirty="0" smtClean="0"/>
                        <a:t>0-1 </a:t>
                      </a:r>
                      <a:r>
                        <a:rPr lang="nl-NL" sz="3600" b="1" dirty="0" err="1" smtClean="0"/>
                        <a:t>pnt</a:t>
                      </a:r>
                      <a:r>
                        <a:rPr lang="nl-NL" sz="3600" b="1" dirty="0" smtClean="0"/>
                        <a:t>: 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3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nl-NL" sz="3600" b="1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nl-NL" sz="3600" b="1" dirty="0" smtClean="0"/>
                        <a:t> </a:t>
                      </a:r>
                      <a:r>
                        <a:rPr lang="nl-NL" sz="3600" b="1" dirty="0" err="1" smtClean="0">
                          <a:latin typeface="+mn-lt"/>
                        </a:rPr>
                        <a:t>pnt</a:t>
                      </a:r>
                      <a:r>
                        <a:rPr lang="nl-NL" sz="3600" b="1" smtClean="0">
                          <a:latin typeface="+mn-lt"/>
                        </a:rPr>
                        <a:t>:3</a:t>
                      </a:r>
                      <a:r>
                        <a:rPr lang="nl-NL" sz="3600" b="1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♦</a:t>
                      </a:r>
                      <a:r>
                        <a:rPr lang="nl-NL" sz="3600" b="1" dirty="0" smtClean="0"/>
                        <a:t>/3</a:t>
                      </a:r>
                      <a:r>
                        <a:rPr lang="nl-NL" sz="3600" b="1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♥</a:t>
                      </a:r>
                      <a:endParaRPr lang="nl-NL" sz="3600" b="1" dirty="0" smtClean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3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nl-NL" sz="3600" b="1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nl-NL" sz="3600" b="1" dirty="0" smtClean="0"/>
                        <a:t> </a:t>
                      </a:r>
                      <a:r>
                        <a:rPr lang="nl-NL" sz="3600" b="1" dirty="0" err="1" smtClean="0"/>
                        <a:t>pnt</a:t>
                      </a:r>
                      <a:r>
                        <a:rPr lang="nl-NL" sz="3600" b="1" dirty="0" smtClean="0"/>
                        <a:t>: 3SA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3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nl-NL" sz="3600" b="1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nl-NL" sz="3600" b="1" dirty="0" smtClean="0"/>
                        <a:t>   </a:t>
                      </a:r>
                      <a:r>
                        <a:rPr lang="nl-NL" sz="3600" b="1" dirty="0" err="1" smtClean="0"/>
                        <a:t>pnt</a:t>
                      </a:r>
                      <a:r>
                        <a:rPr lang="nl-NL" sz="3600" b="1" dirty="0" smtClean="0"/>
                        <a:t>: 3</a:t>
                      </a:r>
                      <a:r>
                        <a:rPr lang="nl-NL" sz="3600" b="1" dirty="0" smtClean="0">
                          <a:latin typeface="Arial"/>
                          <a:cs typeface="Arial"/>
                        </a:rPr>
                        <a:t>♣</a:t>
                      </a:r>
                      <a:endParaRPr lang="nl-NL" sz="3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3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3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3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3214710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AHVB984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AHV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74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643438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 ? 	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37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3214710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AHVB984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AHV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74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643438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38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A942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72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9754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HV5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  ?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39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3214710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62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AVB1085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AHV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74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643438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 ? 	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A942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72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9754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HV5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40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3214710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AHVB984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AHV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74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643438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?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41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3214710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AHVB984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AHV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74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643438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42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A942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72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9754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HV5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43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A942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72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9754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HV5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 </a:t>
            </a:r>
            <a:r>
              <a:rPr lang="nl-NL" sz="4000" b="1" dirty="0" smtClean="0">
                <a:latin typeface="Arial"/>
                <a:cs typeface="Arial"/>
              </a:rPr>
              <a:t>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3214710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AHVB984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AHV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74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643438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25545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45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3214710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AHVB984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AHV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74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643438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00100" y="3687901"/>
            <a:ext cx="6858048" cy="31700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4SA				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5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</a:p>
          <a:p>
            <a:r>
              <a:rPr lang="nl-NL" sz="4000" b="1" smtClean="0">
                <a:latin typeface="Arial" pitchFamily="34" charset="0"/>
                <a:cs typeface="Arial" pitchFamily="34" charset="0"/>
              </a:rPr>
              <a:t>     6</a:t>
            </a:r>
            <a:r>
              <a:rPr lang="nl-NL" sz="4000" b="1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/>
                <a:cs typeface="Arial"/>
              </a:rPr>
              <a:t>				pas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607219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A942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72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9754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HV5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46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3214710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62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AVB1085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AHV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74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643438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93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9832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8542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B86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  ?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93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9832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8542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B86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2SA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AHVB74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AV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74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2SA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?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AHVB74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AV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74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		 2SA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3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7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1140</Words>
  <Application>Microsoft Office PowerPoint</Application>
  <PresentationFormat>Diavoorstelling (4:3)</PresentationFormat>
  <Paragraphs>609</Paragraphs>
  <Slides>46</Slides>
  <Notes>44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46</vt:i4>
      </vt:variant>
    </vt:vector>
  </HeadingPairs>
  <TitlesOfParts>
    <vt:vector size="47" baseType="lpstr">
      <vt:lpstr>Office-thema</vt:lpstr>
      <vt:lpstr>Hartelijk welkom bij de  Nederlandse Bridge Academie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  <vt:lpstr>Dia 32</vt:lpstr>
      <vt:lpstr>Dia 33</vt:lpstr>
      <vt:lpstr>Dia 34</vt:lpstr>
      <vt:lpstr>Dia 35</vt:lpstr>
      <vt:lpstr>Stayman &amp; Jacoby na  2♣ - 2♦       2SA:</vt:lpstr>
      <vt:lpstr>Dia 37</vt:lpstr>
      <vt:lpstr>Dia 38</vt:lpstr>
      <vt:lpstr>Dia 39</vt:lpstr>
      <vt:lpstr>Dia 40</vt:lpstr>
      <vt:lpstr>Dia 41</vt:lpstr>
      <vt:lpstr>Dia 42</vt:lpstr>
      <vt:lpstr>Dia 43</vt:lpstr>
      <vt:lpstr>Dia 44</vt:lpstr>
      <vt:lpstr>Dia 45</vt:lpstr>
      <vt:lpstr>Dia 46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</dc:creator>
  <cp:lastModifiedBy>J</cp:lastModifiedBy>
  <cp:revision>72</cp:revision>
  <dcterms:created xsi:type="dcterms:W3CDTF">2011-10-02T20:56:15Z</dcterms:created>
  <dcterms:modified xsi:type="dcterms:W3CDTF">2012-09-13T15:55:28Z</dcterms:modified>
</cp:coreProperties>
</file>